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293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0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35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7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45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29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08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33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77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83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C28F7-112D-460F-89BE-39FBE5560F41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BF14F-F708-438A-998D-FF5DC63E5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2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dog52b@g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idgefield.org/RH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s1.mm.bing.net/images/thumbnail.aspx?q=1335084197400&amp;id=f86b74579de54fd915e774d2c7af50ef&amp;url=http%3a%2f%2fphotos2.demandstudios.com%2fDM-Resize%2fphotos.demandstudios.com%2fgetty%2farticle%2f83%2f160%2f90096290_XS.jpg%3fh%3d10000%26w%3d400%26keep_ratio%3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766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 dirty="0" smtClean="0"/>
              <a:t>Owen </a:t>
            </a:r>
            <a:r>
              <a:rPr lang="en-US" dirty="0" err="1" smtClean="0"/>
              <a:t>Isley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295400"/>
            <a:ext cx="6400800" cy="2209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52 Branchville Road</a:t>
            </a:r>
          </a:p>
          <a:p>
            <a:r>
              <a:rPr lang="en-US" dirty="0" smtClean="0"/>
              <a:t>Ridgefield, CT, 06877</a:t>
            </a:r>
          </a:p>
          <a:p>
            <a:r>
              <a:rPr lang="en-US" b="1" dirty="0" smtClean="0"/>
              <a:t>Phone:</a:t>
            </a:r>
            <a:r>
              <a:rPr lang="en-US" dirty="0" smtClean="0"/>
              <a:t> (203)431-3035</a:t>
            </a:r>
          </a:p>
          <a:p>
            <a:r>
              <a:rPr lang="en-US" b="1" dirty="0" smtClean="0"/>
              <a:t>E-mail: </a:t>
            </a:r>
            <a:r>
              <a:rPr lang="en-US" dirty="0" smtClean="0">
                <a:hlinkClick r:id="rId3"/>
              </a:rPr>
              <a:t>odog52b@gmail.com</a:t>
            </a:r>
            <a:endParaRPr lang="en-US" dirty="0" smtClean="0"/>
          </a:p>
          <a:p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56388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PROJECT 4: CREATING A VIRURAL RESUME</a:t>
            </a:r>
          </a:p>
          <a:p>
            <a:r>
              <a:rPr lang="en-US" sz="2400" dirty="0" smtClean="0"/>
              <a:t>12-09-11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276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Education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dirty="0" smtClean="0"/>
              <a:t>Ridgefield High School, </a:t>
            </a:r>
            <a:r>
              <a:rPr lang="en-US" dirty="0" smtClean="0">
                <a:hlinkClick r:id="rId2"/>
              </a:rPr>
              <a:t>www.ridgefield.org/RHS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9th Grade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Global History 1 Honors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Geometry Honors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Earth Science Honors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84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19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I am:</a:t>
            </a:r>
          </a:p>
          <a:p>
            <a:r>
              <a:rPr lang="en-US" dirty="0" smtClean="0"/>
              <a:t>Hardworking</a:t>
            </a:r>
          </a:p>
          <a:p>
            <a:r>
              <a:rPr lang="en-US" dirty="0" smtClean="0"/>
              <a:t>On task</a:t>
            </a:r>
          </a:p>
          <a:p>
            <a:r>
              <a:rPr lang="en-US" dirty="0" smtClean="0"/>
              <a:t>Ready to work</a:t>
            </a:r>
          </a:p>
          <a:p>
            <a:r>
              <a:rPr lang="en-US" dirty="0" smtClean="0"/>
              <a:t>A good listener</a:t>
            </a:r>
          </a:p>
        </p:txBody>
      </p:sp>
    </p:spTree>
    <p:extLst>
      <p:ext uri="{BB962C8B-B14F-4D97-AF65-F5344CB8AC3E}">
        <p14:creationId xmlns:p14="http://schemas.microsoft.com/office/powerpoint/2010/main" val="295134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Activities, Awards, and Achievements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“Math Award 2011” awarded at ERMS.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24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Special Skills and Talents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I am good at Tennis. I play competitively 5 times a week. I participate in USTA </a:t>
            </a:r>
            <a:r>
              <a:rPr lang="en-US" dirty="0" err="1" smtClean="0"/>
              <a:t>tournamnets</a:t>
            </a:r>
            <a:r>
              <a:rPr lang="en-US" dirty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68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 and Availability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52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Sunday </a:t>
            </a:r>
          </a:p>
          <a:p>
            <a:pPr marL="0" indent="0">
              <a:buNone/>
            </a:pPr>
            <a:r>
              <a:rPr lang="en-US" sz="2400" dirty="0" smtClean="0"/>
              <a:t>Monday</a:t>
            </a:r>
          </a:p>
          <a:p>
            <a:pPr marL="0" indent="0">
              <a:buNone/>
            </a:pPr>
            <a:r>
              <a:rPr lang="en-US" sz="2400" dirty="0" smtClean="0"/>
              <a:t>Tuesday (3-5)</a:t>
            </a:r>
          </a:p>
          <a:p>
            <a:pPr marL="0" indent="0">
              <a:buNone/>
            </a:pPr>
            <a:r>
              <a:rPr lang="en-US" sz="2400" dirty="0" smtClean="0"/>
              <a:t>Wednesday</a:t>
            </a:r>
          </a:p>
          <a:p>
            <a:pPr marL="0" indent="0">
              <a:buNone/>
            </a:pPr>
            <a:r>
              <a:rPr lang="en-US" sz="2400" dirty="0" smtClean="0"/>
              <a:t>Thursday</a:t>
            </a:r>
          </a:p>
          <a:p>
            <a:pPr marL="0" indent="0">
              <a:buNone/>
            </a:pPr>
            <a:r>
              <a:rPr lang="en-US" sz="2400" dirty="0" smtClean="0"/>
              <a:t>Friday</a:t>
            </a:r>
          </a:p>
          <a:p>
            <a:pPr marL="0" indent="0">
              <a:buNone/>
            </a:pPr>
            <a:r>
              <a:rPr lang="en-US" sz="2400" dirty="0" smtClean="0"/>
              <a:t>Saturday (except from 12-4)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52578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References available upon request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0406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Thank you for viewing my virtual resume.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08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128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Owen Isley</vt:lpstr>
      <vt:lpstr>Education</vt:lpstr>
      <vt:lpstr>Work Experience</vt:lpstr>
      <vt:lpstr>Activities, Awards, and Achievements</vt:lpstr>
      <vt:lpstr>Special Skills and Talents</vt:lpstr>
      <vt:lpstr>References and Availability</vt:lpstr>
      <vt:lpstr>Thank you for viewing my virtual resume.</vt:lpstr>
    </vt:vector>
  </TitlesOfParts>
  <Company>Ridgefield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Owen Isley</dc:title>
  <dc:creator>RPS</dc:creator>
  <cp:lastModifiedBy>RPS</cp:lastModifiedBy>
  <cp:revision>4</cp:revision>
  <dcterms:created xsi:type="dcterms:W3CDTF">2011-12-09T12:29:58Z</dcterms:created>
  <dcterms:modified xsi:type="dcterms:W3CDTF">2011-12-09T12:51:18Z</dcterms:modified>
</cp:coreProperties>
</file>