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9A36E83-BE60-4181-B9A4-23DCD8F6D283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2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4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5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14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17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8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9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39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1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2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8CE0B-DE12-4881-9C73-7DEB78C439E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E5D9C-6912-401C-AEDD-F7AB976D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1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What Made It in 2007?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953000"/>
            <a:ext cx="3733800" cy="137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Presented by: Owen </a:t>
            </a:r>
            <a:r>
              <a:rPr lang="en-US" dirty="0" err="1" smtClean="0"/>
              <a:t>Isley</a:t>
            </a:r>
            <a:endParaRPr lang="en-US" dirty="0" smtClean="0"/>
          </a:p>
          <a:p>
            <a:r>
              <a:rPr lang="en-US" dirty="0" smtClean="0"/>
              <a:t>PROJECT 3: WHAT MADE IT IN 2007?</a:t>
            </a:r>
          </a:p>
          <a:p>
            <a:r>
              <a:rPr lang="en-US" dirty="0" smtClean="0"/>
              <a:t>12-08-11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496" y="1536191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This slideshow highlights some of the things that made it to the “ Top 5” in the year 2007.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014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5 Video Games of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	Halo 3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The Orange Box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Rock Band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Super Mario Galaxy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</a:t>
            </a:r>
            <a:r>
              <a:rPr lang="en-US" dirty="0" err="1" smtClean="0"/>
              <a:t>BioShock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3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5 Gadgets of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	Apple iPhone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	</a:t>
            </a:r>
            <a:r>
              <a:rPr lang="en-US" dirty="0" smtClean="0"/>
              <a:t>Nikon Coolpix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	</a:t>
            </a:r>
            <a:r>
              <a:rPr lang="en-US" dirty="0" err="1" smtClean="0"/>
              <a:t>Netgear</a:t>
            </a:r>
            <a:r>
              <a:rPr lang="en-US" dirty="0" smtClean="0"/>
              <a:t> </a:t>
            </a:r>
            <a:r>
              <a:rPr lang="en-US" dirty="0" err="1" smtClean="0"/>
              <a:t>WiFi</a:t>
            </a:r>
            <a:r>
              <a:rPr lang="en-US" dirty="0" smtClean="0"/>
              <a:t> Skype Phone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	</a:t>
            </a:r>
            <a:r>
              <a:rPr lang="en-US" dirty="0" smtClean="0"/>
              <a:t>Palm Centro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	</a:t>
            </a:r>
            <a:r>
              <a:rPr lang="en-US" dirty="0" smtClean="0"/>
              <a:t>Clutch Bag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	</a:t>
            </a:r>
            <a:r>
              <a:rPr lang="en-US" dirty="0" smtClean="0"/>
              <a:t>Ankle boots</a:t>
            </a:r>
          </a:p>
        </p:txBody>
      </p:sp>
    </p:spTree>
    <p:extLst>
      <p:ext uri="{BB962C8B-B14F-4D97-AF65-F5344CB8AC3E}">
        <p14:creationId xmlns:p14="http://schemas.microsoft.com/office/powerpoint/2010/main" val="429413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5 Fashion “Must Haves” of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Tent Dress</a:t>
            </a:r>
            <a:endParaRPr lang="en-US" dirty="0"/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White Sunglasses</a:t>
            </a:r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High-</a:t>
            </a:r>
            <a:r>
              <a:rPr lang="en-US" dirty="0" err="1"/>
              <a:t>w</a:t>
            </a:r>
            <a:r>
              <a:rPr lang="en-US" dirty="0" err="1" smtClean="0"/>
              <a:t>aisted</a:t>
            </a:r>
            <a:r>
              <a:rPr lang="en-US" dirty="0" smtClean="0"/>
              <a:t> jeans</a:t>
            </a:r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Clutch Bag</a:t>
            </a:r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Ankle Boots</a:t>
            </a:r>
          </a:p>
        </p:txBody>
      </p:sp>
    </p:spTree>
    <p:extLst>
      <p:ext uri="{BB962C8B-B14F-4D97-AF65-F5344CB8AC3E}">
        <p14:creationId xmlns:p14="http://schemas.microsoft.com/office/powerpoint/2010/main" val="13541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5 Shopping Websites of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/>
              <a:t>Ebay.com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/>
              <a:t>Craigslist.com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/>
              <a:t>Amazon.com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/>
              <a:t>Walmart.com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/>
              <a:t>Shop.com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04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5 Grossing Movies of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Spider Man 3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Shrek the Third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Transformers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Pirates of the Caribbean: At World’s End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Harry Potter and The Order of the Phoenix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5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112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What Made It in 2007?</vt:lpstr>
      <vt:lpstr>Top 5 Video Games of 2007</vt:lpstr>
      <vt:lpstr>Top 5 Gadgets of 2007</vt:lpstr>
      <vt:lpstr>Top 5 Fashion “Must Haves” of 2007</vt:lpstr>
      <vt:lpstr>Top 5 Shopping Websites of 2007</vt:lpstr>
      <vt:lpstr>Top 5 Grossing Movies of 2007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Made It in 2007?</dc:title>
  <dc:creator>RPS</dc:creator>
  <cp:lastModifiedBy>RPS</cp:lastModifiedBy>
  <cp:revision>3</cp:revision>
  <dcterms:created xsi:type="dcterms:W3CDTF">2011-12-08T13:26:52Z</dcterms:created>
  <dcterms:modified xsi:type="dcterms:W3CDTF">2011-12-08T13:40:09Z</dcterms:modified>
</cp:coreProperties>
</file>