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6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5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80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9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1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0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6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7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E19E4-8BF8-409B-815D-FE0BAAAFB83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1A2B9-1D16-4E55-A278-8FE66EA2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2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meaning of colors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876800"/>
            <a:ext cx="4419600" cy="129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Presented by: Owen </a:t>
            </a:r>
            <a:r>
              <a:rPr lang="en-US" dirty="0" err="1" smtClean="0"/>
              <a:t>Isley</a:t>
            </a:r>
            <a:endParaRPr lang="en-US" dirty="0"/>
          </a:p>
          <a:p>
            <a:r>
              <a:rPr lang="en-US" dirty="0" smtClean="0"/>
              <a:t>PROJECT 2- COLORS</a:t>
            </a:r>
          </a:p>
          <a:p>
            <a:r>
              <a:rPr lang="en-US" dirty="0" smtClean="0"/>
              <a:t>12-7-11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9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color red can symbolize: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Energy and Determination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Danger and war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Strength and power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Passion and love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0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color orange can symbolize: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Fascination and Determination</a:t>
            </a:r>
          </a:p>
          <a:p>
            <a:r>
              <a:rPr lang="en-US" dirty="0" smtClean="0"/>
              <a:t>Enthusiasm and Success</a:t>
            </a:r>
          </a:p>
          <a:p>
            <a:r>
              <a:rPr lang="en-US" dirty="0" smtClean="0"/>
              <a:t>Happiness and Attraction</a:t>
            </a:r>
          </a:p>
          <a:p>
            <a:r>
              <a:rPr lang="en-US" dirty="0" smtClean="0"/>
              <a:t>Joy and Sunshine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color Green Can Symbolize: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	Growth and Nature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Freshness and Fertility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Safety and Hope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5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</a:t>
            </a:r>
            <a:r>
              <a:rPr lang="en-US" dirty="0"/>
              <a:t>Y</a:t>
            </a:r>
            <a:r>
              <a:rPr lang="en-US" dirty="0" smtClean="0"/>
              <a:t>ellow </a:t>
            </a:r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S</a:t>
            </a:r>
            <a:r>
              <a:rPr lang="en-US" dirty="0" smtClean="0"/>
              <a:t>ymbolize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	Happiness and Joy</a:t>
            </a:r>
          </a:p>
          <a:p>
            <a:pPr>
              <a:lnSpc>
                <a:spcPct val="200000"/>
              </a:lnSpc>
            </a:pPr>
            <a:r>
              <a:rPr lang="en-US" dirty="0"/>
              <a:t>	</a:t>
            </a:r>
            <a:r>
              <a:rPr lang="en-US" dirty="0" smtClean="0"/>
              <a:t>Intellect and Energy</a:t>
            </a:r>
          </a:p>
          <a:p>
            <a:pPr>
              <a:lnSpc>
                <a:spcPct val="200000"/>
              </a:lnSpc>
            </a:pPr>
            <a:r>
              <a:rPr lang="en-US" dirty="0"/>
              <a:t>	</a:t>
            </a:r>
            <a:r>
              <a:rPr lang="en-US" dirty="0" smtClean="0"/>
              <a:t>Warm and Energy</a:t>
            </a:r>
          </a:p>
          <a:p>
            <a:pPr>
              <a:lnSpc>
                <a:spcPct val="200000"/>
              </a:lnSpc>
            </a:pPr>
            <a:r>
              <a:rPr lang="en-US" dirty="0"/>
              <a:t>	</a:t>
            </a:r>
            <a:r>
              <a:rPr lang="en-US" dirty="0" smtClean="0"/>
              <a:t>Spontaneous and Fresh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56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Color Purple Can Symbolize: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	Royalty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Power and Ambition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Wealth and Extravagance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Mystery and Magic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meaning of colors</vt:lpstr>
      <vt:lpstr>The color red can symbolize:</vt:lpstr>
      <vt:lpstr>The color orange can symbolize:</vt:lpstr>
      <vt:lpstr>The color Green Can Symbolize:</vt:lpstr>
      <vt:lpstr>The Color Yellow Can Symbolize</vt:lpstr>
      <vt:lpstr>The Color Purple Can Symbolize: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RPS</dc:creator>
  <cp:lastModifiedBy>RPS</cp:lastModifiedBy>
  <cp:revision>3</cp:revision>
  <dcterms:created xsi:type="dcterms:W3CDTF">2011-12-07T14:37:37Z</dcterms:created>
  <dcterms:modified xsi:type="dcterms:W3CDTF">2011-12-08T13:26:32Z</dcterms:modified>
</cp:coreProperties>
</file>