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CB5F-D336-4D21-B284-8091348F238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98F-F1E9-4340-9391-6EF2DCF8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260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CB5F-D336-4D21-B284-8091348F238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98F-F1E9-4340-9391-6EF2DCF8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08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CB5F-D336-4D21-B284-8091348F238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98F-F1E9-4340-9391-6EF2DCF8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45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CB5F-D336-4D21-B284-8091348F238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98F-F1E9-4340-9391-6EF2DCF8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82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CB5F-D336-4D21-B284-8091348F238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98F-F1E9-4340-9391-6EF2DCF8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77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CB5F-D336-4D21-B284-8091348F238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98F-F1E9-4340-9391-6EF2DCF8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2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CB5F-D336-4D21-B284-8091348F238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98F-F1E9-4340-9391-6EF2DCF8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6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CB5F-D336-4D21-B284-8091348F238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98F-F1E9-4340-9391-6EF2DCF8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146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CB5F-D336-4D21-B284-8091348F238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98F-F1E9-4340-9391-6EF2DCF8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494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CB5F-D336-4D21-B284-8091348F238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98F-F1E9-4340-9391-6EF2DCF8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550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CB5F-D336-4D21-B284-8091348F238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98F-F1E9-4340-9391-6EF2DCF8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12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ACB5F-D336-4D21-B284-8091348F238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6098F-F1E9-4340-9391-6EF2DCF8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5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Wash a Car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by: Owen </a:t>
            </a:r>
            <a:r>
              <a:rPr lang="en-US" dirty="0" err="1" smtClean="0"/>
              <a:t>Isley</a:t>
            </a:r>
            <a:endParaRPr lang="en-US" dirty="0"/>
          </a:p>
          <a:p>
            <a:r>
              <a:rPr lang="en-US" dirty="0" smtClean="0"/>
              <a:t>PROJECT 1- CAR WASH</a:t>
            </a:r>
          </a:p>
          <a:p>
            <a:r>
              <a:rPr lang="en-US" dirty="0" smtClean="0"/>
              <a:t>12-7-11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You Will Need: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 large buckets</a:t>
            </a:r>
          </a:p>
          <a:p>
            <a:r>
              <a:rPr lang="en-US" dirty="0" smtClean="0"/>
              <a:t>2 thick sponges</a:t>
            </a:r>
          </a:p>
          <a:p>
            <a:r>
              <a:rPr lang="en-US" dirty="0" smtClean="0"/>
              <a:t>Car wash soap</a:t>
            </a:r>
          </a:p>
          <a:p>
            <a:r>
              <a:rPr lang="en-US" dirty="0" smtClean="0"/>
              <a:t>4 towels</a:t>
            </a:r>
          </a:p>
          <a:p>
            <a:r>
              <a:rPr lang="en-US" dirty="0" smtClean="0"/>
              <a:t>Car wax</a:t>
            </a:r>
          </a:p>
          <a:p>
            <a:r>
              <a:rPr lang="en-US" dirty="0" smtClean="0"/>
              <a:t>Glass Cleaner</a:t>
            </a:r>
          </a:p>
          <a:p>
            <a:r>
              <a:rPr lang="en-US" dirty="0" smtClean="0"/>
              <a:t>Hose</a:t>
            </a:r>
          </a:p>
          <a:p>
            <a:r>
              <a:rPr lang="en-US" dirty="0" smtClean="0"/>
              <a:t>Shady area (or time in the evening)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86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One: Prepare the Car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Move to a shady area.</a:t>
            </a:r>
          </a:p>
          <a:p>
            <a:pPr marL="0" indent="0">
              <a:buNone/>
            </a:pPr>
            <a:r>
              <a:rPr lang="en-US" dirty="0" smtClean="0"/>
              <a:t>Fill one bucket with water and car soap.</a:t>
            </a:r>
          </a:p>
          <a:p>
            <a:pPr marL="0" indent="0">
              <a:buNone/>
            </a:pPr>
            <a:r>
              <a:rPr lang="en-US" dirty="0" smtClean="0"/>
              <a:t>Fill one bucket with plain water.</a:t>
            </a:r>
          </a:p>
          <a:p>
            <a:pPr marL="0" indent="0">
              <a:buNone/>
            </a:pPr>
            <a:r>
              <a:rPr lang="en-US" dirty="0" smtClean="0"/>
              <a:t>Spray water over the car to loosen dirt.</a:t>
            </a:r>
          </a:p>
        </p:txBody>
      </p:sp>
    </p:spTree>
    <p:extLst>
      <p:ext uri="{BB962C8B-B14F-4D97-AF65-F5344CB8AC3E}">
        <p14:creationId xmlns:p14="http://schemas.microsoft.com/office/powerpoint/2010/main" val="260604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two: wash the car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Soak the entire sponge in soapy water</a:t>
            </a:r>
          </a:p>
          <a:p>
            <a:pPr marL="0" indent="0">
              <a:buNone/>
            </a:pPr>
            <a:r>
              <a:rPr lang="en-US" dirty="0" smtClean="0"/>
              <a:t>Wash the car be section beginning at the top</a:t>
            </a:r>
          </a:p>
          <a:p>
            <a:pPr marL="0" indent="0">
              <a:buNone/>
            </a:pPr>
            <a:r>
              <a:rPr lang="en-US" dirty="0" smtClean="0"/>
              <a:t>To minimize swirls, do no use a circular motion</a:t>
            </a:r>
          </a:p>
          <a:p>
            <a:pPr marL="0" indent="0">
              <a:buNone/>
            </a:pPr>
            <a:r>
              <a:rPr lang="en-US" dirty="0" smtClean="0"/>
              <a:t>Rinse sponge when it becomes dirty</a:t>
            </a:r>
          </a:p>
          <a:p>
            <a:pPr marL="0" indent="0">
              <a:buNone/>
            </a:pPr>
            <a:r>
              <a:rPr lang="en-US" dirty="0" smtClean="0"/>
              <a:t>When section is complete, rinse with a hose.</a:t>
            </a:r>
          </a:p>
          <a:p>
            <a:pPr marL="0" indent="0">
              <a:buNone/>
            </a:pPr>
            <a:r>
              <a:rPr lang="en-US" dirty="0" smtClean="0"/>
              <a:t>Dry the entire car with a fresh towel.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711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The finishing touches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Use a squeegee to clean the windows</a:t>
            </a:r>
          </a:p>
          <a:p>
            <a:pPr marL="0" indent="0">
              <a:buNone/>
            </a:pPr>
            <a:r>
              <a:rPr lang="en-US" dirty="0" smtClean="0"/>
              <a:t>For an entire shiny look, apply wax.</a:t>
            </a:r>
          </a:p>
          <a:p>
            <a:pPr marL="0" indent="0">
              <a:buNone/>
            </a:pPr>
            <a:r>
              <a:rPr lang="en-US" dirty="0" smtClean="0"/>
              <a:t>Use chrome polish for your rims.</a:t>
            </a:r>
          </a:p>
          <a:p>
            <a:pPr marL="0" indent="0">
              <a:buNone/>
            </a:pPr>
            <a:r>
              <a:rPr lang="en-US" dirty="0" smtClean="0"/>
              <a:t>Use a tire spray product for shiny tires.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57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Helpful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Conserve water by not leaving the hose running.</a:t>
            </a:r>
          </a:p>
          <a:p>
            <a:pPr marL="0" indent="0">
              <a:buNone/>
            </a:pPr>
            <a:r>
              <a:rPr lang="en-US" dirty="0" smtClean="0"/>
              <a:t>Do not use dish soap, it can strip the protective coating.</a:t>
            </a:r>
          </a:p>
          <a:p>
            <a:pPr marL="0" indent="0">
              <a:buNone/>
            </a:pPr>
            <a:r>
              <a:rPr lang="en-US" dirty="0" smtClean="0"/>
              <a:t>Don’t forget to shut all doors and windows.</a:t>
            </a:r>
          </a:p>
          <a:p>
            <a:pPr marL="0" indent="0">
              <a:buNone/>
            </a:pPr>
            <a:r>
              <a:rPr lang="en-US" dirty="0" smtClean="0"/>
              <a:t>Consider washing an extra dirty car twice.</a:t>
            </a:r>
          </a:p>
          <a:p>
            <a:pPr marL="0" indent="0">
              <a:buNone/>
            </a:pPr>
            <a:r>
              <a:rPr lang="en-US" dirty="0" smtClean="0"/>
              <a:t>Use alcohol to remove water spots </a:t>
            </a:r>
            <a:r>
              <a:rPr lang="en-US" smtClean="0"/>
              <a:t>from mirrors.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224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How to Wash a Car</vt:lpstr>
      <vt:lpstr>Materials You Will Need:</vt:lpstr>
      <vt:lpstr>Step One: Prepare the Car</vt:lpstr>
      <vt:lpstr>Step two: wash the car</vt:lpstr>
      <vt:lpstr>The finishing touches</vt:lpstr>
      <vt:lpstr>Helpful tips</vt:lpstr>
    </vt:vector>
  </TitlesOfParts>
  <Company>Ridgefield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RPS</dc:creator>
  <cp:lastModifiedBy>RPS</cp:lastModifiedBy>
  <cp:revision>3</cp:revision>
  <dcterms:created xsi:type="dcterms:W3CDTF">2011-12-07T14:24:49Z</dcterms:created>
  <dcterms:modified xsi:type="dcterms:W3CDTF">2011-12-07T14:37:13Z</dcterms:modified>
</cp:coreProperties>
</file>